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4BAAE-EF1E-4848-BB61-21F06D4BC5EF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484B5-177C-420A-A6AF-04561498E09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0006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www.</a:t>
            </a:r>
            <a:r>
              <a:rPr lang="tr-TR" dirty="0" err="1" smtClean="0"/>
              <a:t>korogluiletisim</a:t>
            </a:r>
            <a:r>
              <a:rPr lang="tr-TR" dirty="0" smtClean="0"/>
              <a:t>.com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642941"/>
            <a:ext cx="6400800" cy="428628"/>
          </a:xfrm>
        </p:spPr>
        <p:txBody>
          <a:bodyPr>
            <a:normAutofit fontScale="85000" lnSpcReduction="20000"/>
          </a:bodyPr>
          <a:lstStyle/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428728" y="1214422"/>
          <a:ext cx="7143800" cy="7631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0"/>
                <a:gridCol w="928694"/>
                <a:gridCol w="1214448"/>
                <a:gridCol w="1285884"/>
                <a:gridCol w="1071570"/>
                <a:gridCol w="1285884"/>
              </a:tblGrid>
              <a:tr h="38155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IPHONE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HAFIZA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FİYAT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SAMSUNG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HAFIZA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FİYAT</a:t>
                      </a:r>
                      <a:endParaRPr lang="tr-TR" dirty="0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128 GB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34.300</a:t>
                      </a:r>
                      <a:r>
                        <a:rPr lang="tr-TR" baseline="0" dirty="0" smtClean="0"/>
                        <a:t>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256 GB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44.000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512 GB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45.000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128 GB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41.500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256 GB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46.500 TL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</a:tr>
              <a:tr h="381557"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</Words>
  <Application>Microsoft Office PowerPoint</Application>
  <PresentationFormat>Ekran Gösterisi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www.korogluiletisim.com</vt:lpstr>
    </vt:vector>
  </TitlesOfParts>
  <Company>NeC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www.korogluiletisim.com</dc:title>
  <dc:creator>Windows Kullanıcısı</dc:creator>
  <cp:lastModifiedBy>Windows Kullanıcısı</cp:lastModifiedBy>
  <cp:revision>2</cp:revision>
  <dcterms:created xsi:type="dcterms:W3CDTF">2025-03-13T23:28:17Z</dcterms:created>
  <dcterms:modified xsi:type="dcterms:W3CDTF">2025-03-13T23:48:07Z</dcterms:modified>
</cp:coreProperties>
</file>